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5199" r:id="rId1"/>
  </p:sldMasterIdLst>
  <p:notesMasterIdLst>
    <p:notesMasterId r:id="rId36"/>
  </p:notesMasterIdLst>
  <p:sldIdLst>
    <p:sldId id="256" r:id="rId2"/>
    <p:sldId id="277" r:id="rId3"/>
    <p:sldId id="289" r:id="rId4"/>
    <p:sldId id="297" r:id="rId5"/>
    <p:sldId id="257" r:id="rId6"/>
    <p:sldId id="298" r:id="rId7"/>
    <p:sldId id="299" r:id="rId8"/>
    <p:sldId id="300" r:id="rId9"/>
    <p:sldId id="259" r:id="rId10"/>
    <p:sldId id="260" r:id="rId11"/>
    <p:sldId id="261" r:id="rId12"/>
    <p:sldId id="262" r:id="rId13"/>
    <p:sldId id="264" r:id="rId14"/>
    <p:sldId id="266" r:id="rId15"/>
    <p:sldId id="267" r:id="rId16"/>
    <p:sldId id="268" r:id="rId17"/>
    <p:sldId id="265" r:id="rId18"/>
    <p:sldId id="274" r:id="rId19"/>
    <p:sldId id="294" r:id="rId20"/>
    <p:sldId id="278" r:id="rId21"/>
    <p:sldId id="272" r:id="rId22"/>
    <p:sldId id="280" r:id="rId23"/>
    <p:sldId id="273" r:id="rId24"/>
    <p:sldId id="279" r:id="rId25"/>
    <p:sldId id="269" r:id="rId26"/>
    <p:sldId id="293" r:id="rId27"/>
    <p:sldId id="281" r:id="rId28"/>
    <p:sldId id="292" r:id="rId29"/>
    <p:sldId id="283" r:id="rId30"/>
    <p:sldId id="291" r:id="rId31"/>
    <p:sldId id="285" r:id="rId32"/>
    <p:sldId id="295" r:id="rId33"/>
    <p:sldId id="296" r:id="rId34"/>
    <p:sldId id="290" r:id="rId35"/>
  </p:sldIdLst>
  <p:sldSz cx="9144000" cy="5143500" type="screen16x9"/>
  <p:notesSz cx="6858000" cy="9144000"/>
  <p:embeddedFontLst>
    <p:embeddedFont>
      <p:font typeface="Corbel" panose="020B0503020204020204" pitchFamily="34" charset="0"/>
      <p:regular r:id="rId37"/>
      <p:bold r:id="rId38"/>
      <p:italic r:id="rId39"/>
      <p:boldItalic r:id="rId4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0" autoAdjust="0"/>
    <p:restoredTop sz="85170" autoAdjust="0"/>
  </p:normalViewPr>
  <p:slideViewPr>
    <p:cSldViewPr snapToGrid="0">
      <p:cViewPr varScale="1">
        <p:scale>
          <a:sx n="144" d="100"/>
          <a:sy n="144" d="100"/>
        </p:scale>
        <p:origin x="1264" y="19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192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6758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bea0657c8_0_2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bea0657c8_0_2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dirty="0"/>
              <a:t>&lt;template&gt; tag 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dirty="0"/>
              <a:t>Computed props / methods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dirty="0"/>
              <a:t>V-if does not render tag if false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dirty="0"/>
              <a:t>v-show renders but hides if false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bea0657c8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bea0657c8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All Event Modifiers: stop, prevent, capture, self, once, passive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Pre-defined Key Modifiers: enter, tab, delete/back, esc, space, up, down, left, right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bea0657c8_0_2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bea0657c8_0_2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Can also use functions/computed props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4bea0657c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4bea0657c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We'll see these in the demos...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a prop should be a specific type, you can restrict it with “type”</a:t>
            </a:r>
          </a:p>
          <a:p>
            <a:r>
              <a:rPr lang="en-US" dirty="0"/>
              <a:t>Restrict to Typescript types as well</a:t>
            </a:r>
          </a:p>
        </p:txBody>
      </p:sp>
    </p:spTree>
    <p:extLst>
      <p:ext uri="{BB962C8B-B14F-4D97-AF65-F5344CB8AC3E}">
        <p14:creationId xmlns:p14="http://schemas.microsoft.com/office/powerpoint/2010/main" val="37717304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Don't modify state directly; by way of actions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3950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4bea0657c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4bea0657c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dirty="0"/>
              <a:t>Element type often matches the Bootstrap component “type”</a:t>
            </a:r>
            <a:endParaRPr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dirty="0"/>
              <a:t>Classes are merged with what’s provided and necessary for Bootstrap</a:t>
            </a: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2c76c2900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2c76c2900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“How many of you have heard of Kendo UI?”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Not all components seem to work via CDN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690317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to Chrome store and search for "Vue dev tools"</a:t>
            </a:r>
          </a:p>
        </p:txBody>
      </p:sp>
    </p:spTree>
    <p:extLst>
      <p:ext uri="{BB962C8B-B14F-4D97-AF65-F5344CB8AC3E}">
        <p14:creationId xmlns:p14="http://schemas.microsoft.com/office/powerpoint/2010/main" val="117854179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2c76c2900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2c76c2900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TIME: 30:00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JSS possibly deprecated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4057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  <a:p>
            <a:pPr lvl="1"/>
            <a:r>
              <a:rPr lang="en-US" dirty="0"/>
              <a:t>Show in action</a:t>
            </a:r>
          </a:p>
          <a:p>
            <a:pPr lvl="1"/>
            <a:r>
              <a:rPr lang="en-US" dirty="0" err="1"/>
              <a:t>ViewPost.cshtml</a:t>
            </a:r>
            <a:endParaRPr lang="en-US" dirty="0"/>
          </a:p>
          <a:p>
            <a:pPr lvl="1"/>
            <a:r>
              <a:rPr lang="en-US" dirty="0"/>
              <a:t>Vue include partial</a:t>
            </a:r>
          </a:p>
          <a:p>
            <a:pPr lvl="1"/>
            <a:r>
              <a:rPr lang="en-US" dirty="0"/>
              <a:t>Separating into separate JS file</a:t>
            </a:r>
          </a:p>
          <a:p>
            <a:pPr lvl="1"/>
            <a:r>
              <a:rPr lang="en-US" dirty="0"/>
              <a:t>Passing MVC data to Vue</a:t>
            </a:r>
          </a:p>
        </p:txBody>
      </p:sp>
    </p:spTree>
    <p:extLst>
      <p:ext uri="{BB962C8B-B14F-4D97-AF65-F5344CB8AC3E}">
        <p14:creationId xmlns:p14="http://schemas.microsoft.com/office/powerpoint/2010/main" val="10632719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dirty="0"/>
              <a:t>Use existing auth – if your use case / APIs supports that</a:t>
            </a:r>
          </a:p>
        </p:txBody>
      </p:sp>
    </p:spTree>
    <p:extLst>
      <p:ext uri="{BB962C8B-B14F-4D97-AF65-F5344CB8AC3E}">
        <p14:creationId xmlns:p14="http://schemas.microsoft.com/office/powerpoint/2010/main" val="39377915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ASP.NET Core Web API</a:t>
            </a:r>
          </a:p>
          <a:p>
            <a:r>
              <a:rPr lang="en-US" dirty="0"/>
              <a:t>Vue application generated with CLI</a:t>
            </a:r>
          </a:p>
        </p:txBody>
      </p:sp>
    </p:spTree>
    <p:extLst>
      <p:ext uri="{BB962C8B-B14F-4D97-AF65-F5344CB8AC3E}">
        <p14:creationId xmlns:p14="http://schemas.microsoft.com/office/powerpoint/2010/main" val="4589466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Deploy API to windows / </a:t>
            </a:r>
            <a:r>
              <a:rPr lang="en-US" dirty="0" err="1"/>
              <a:t>linux</a:t>
            </a:r>
            <a:endParaRPr lang="en-US" dirty="0"/>
          </a:p>
          <a:p>
            <a:r>
              <a:rPr lang="en-US" dirty="0"/>
              <a:t>Deploy Vue to node / static host</a:t>
            </a:r>
          </a:p>
        </p:txBody>
      </p:sp>
    </p:spTree>
    <p:extLst>
      <p:ext uri="{BB962C8B-B14F-4D97-AF65-F5344CB8AC3E}">
        <p14:creationId xmlns:p14="http://schemas.microsoft.com/office/powerpoint/2010/main" val="2170698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0171FF-96A1-7D4A-AA25-C4377DE34A9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4932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42c76c2900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42c76c2900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TIME: 2:00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Built demos on Windows, moved to Mac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Front end framework tooling / dev workflow is better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2c76c2900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2c76c2900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TIME: 8:00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Explain SPA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Additional libraries such as Vue Router and </a:t>
            </a:r>
            <a:r>
              <a:rPr lang="en-US" dirty="0" err="1"/>
              <a:t>Vuex</a:t>
            </a:r>
            <a:r>
              <a:rPr lang="en-US" dirty="0"/>
              <a:t> for state management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“one liner install” – for including Vue on existing pages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42c76c2900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42c76c2900_0_2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Single File Components… “and no JSX”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bea0657c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bea0657c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TIME: 11:00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4bea0657c8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4bea0657c8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4bea0657c8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4bea0657c8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dirty="0"/>
              <a:t>If input is bound to the v-model, any value attribute is ignored... </a:t>
            </a:r>
            <a:r>
              <a:rPr lang="en-US" dirty="0"/>
              <a:t>S</a:t>
            </a:r>
            <a:r>
              <a:rPr lang="en" dirty="0"/>
              <a:t>o if you want a default value, have to set on data</a:t>
            </a: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bea0657c8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bea0657c8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ES Lint will require “</a:t>
            </a:r>
            <a:r>
              <a:rPr lang="en-US" dirty="0" err="1"/>
              <a:t>data-bind:key</a:t>
            </a:r>
            <a:r>
              <a:rPr lang="en-US" dirty="0"/>
              <a:t>” – but Vue itself will work without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57350" y="3348021"/>
            <a:ext cx="6858000" cy="1231118"/>
          </a:xfrm>
        </p:spPr>
        <p:txBody>
          <a:bodyPr wrap="none" anchor="t">
            <a:normAutofit/>
          </a:bodyPr>
          <a:lstStyle>
            <a:lvl1pPr algn="r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7349" y="2770782"/>
            <a:ext cx="6858000" cy="565519"/>
          </a:xfrm>
        </p:spPr>
        <p:txBody>
          <a:bodyPr anchor="b">
            <a:normAutofit/>
          </a:bodyPr>
          <a:lstStyle>
            <a:lvl1pPr marL="0" indent="0" algn="r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8760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275370"/>
            <a:ext cx="7886700" cy="614516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9841" y="740569"/>
            <a:ext cx="7886700" cy="253480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3889887"/>
            <a:ext cx="7885509" cy="511854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939423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2650758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3367049"/>
            <a:ext cx="7885509" cy="1126370"/>
          </a:xfrm>
        </p:spPr>
        <p:txBody>
          <a:bodyPr anchor="ctr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125734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273844"/>
            <a:ext cx="6977064" cy="2244678"/>
          </a:xfrm>
        </p:spPr>
        <p:txBody>
          <a:bodyPr anchor="ctr"/>
          <a:lstStyle>
            <a:lvl1pPr>
              <a:defRPr sz="3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524168"/>
            <a:ext cx="6564224" cy="41172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8650" y="3376297"/>
            <a:ext cx="7884318" cy="1117122"/>
          </a:xfrm>
        </p:spPr>
        <p:txBody>
          <a:bodyPr anchor="ctr"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33283" y="590118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828359" y="2057400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81022653"/>
      </p:ext>
    </p:extLst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1745226"/>
            <a:ext cx="7886700" cy="1883876"/>
          </a:xfrm>
        </p:spPr>
        <p:txBody>
          <a:bodyPr anchor="b">
            <a:normAutofit/>
          </a:bodyPr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3637936"/>
            <a:ext cx="7885509" cy="855483"/>
          </a:xfrm>
        </p:spPr>
        <p:txBody>
          <a:bodyPr anchor="t"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3614076"/>
      </p:ext>
    </p:extLst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02961" y="1414462"/>
            <a:ext cx="2210150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017598" y="1928812"/>
            <a:ext cx="2195513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40996" y="1414462"/>
            <a:ext cx="2202181" cy="432197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33081" y="1928812"/>
            <a:ext cx="2210096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71777" y="1414462"/>
            <a:ext cx="2199085" cy="432197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18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71777" y="1928812"/>
            <a:ext cx="2199085" cy="269200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193004"/>
      </p:ext>
    </p:extLst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99064" y="3223127"/>
            <a:ext cx="220503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99064" y="1692266"/>
            <a:ext cx="2205038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99064" y="3655324"/>
            <a:ext cx="220503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748" y="3223127"/>
            <a:ext cx="219789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426747" y="1692266"/>
            <a:ext cx="2197894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5733" y="3655323"/>
            <a:ext cx="2200805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53242" y="3223127"/>
            <a:ext cx="2199085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53241" y="1692266"/>
            <a:ext cx="2199085" cy="1143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53148" y="3655322"/>
            <a:ext cx="2201998" cy="49439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246066"/>
      </p:ext>
    </p:extLst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334113"/>
      </p:ext>
    </p:extLst>
  </p:cSld>
  <p:clrMapOvr>
    <a:masterClrMapping/>
  </p:clrMapOvr>
  <p:hf sldNum="0"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8344256"/>
      </p:ext>
    </p:extLst>
  </p:cSld>
  <p:clrMapOvr>
    <a:masterClrMapping/>
  </p:clrMapOvr>
  <p:hf sldNum="0"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6087150" y="4681000"/>
            <a:ext cx="2951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@millicanmatt | mattmillican.com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FA150F-A411-46E1-8CC2-3C42D0A4AF4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r>
              <a:rPr lang="en-US" dirty="0"/>
              <a:t>@</a:t>
            </a:r>
            <a:r>
              <a:rPr lang="en-US" dirty="0" err="1"/>
              <a:t>millicanmatt</a:t>
            </a:r>
            <a:r>
              <a:rPr lang="en-US" dirty="0"/>
              <a:t> | mattmillican.com</a:t>
            </a:r>
          </a:p>
        </p:txBody>
      </p:sp>
    </p:spTree>
    <p:extLst>
      <p:ext uri="{BB962C8B-B14F-4D97-AF65-F5344CB8AC3E}">
        <p14:creationId xmlns:p14="http://schemas.microsoft.com/office/powerpoint/2010/main" val="16078409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109181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640899" y="3348021"/>
            <a:ext cx="6858000" cy="1231118"/>
          </a:xfrm>
        </p:spPr>
        <p:txBody>
          <a:bodyPr wrap="none" anchor="t">
            <a:normAutofit/>
          </a:bodyPr>
          <a:lstStyle>
            <a:lvl1pPr algn="l">
              <a:defRPr sz="7200" b="0" spc="-225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640899" y="2770256"/>
            <a:ext cx="6858000" cy="565519"/>
          </a:xfrm>
        </p:spPr>
        <p:txBody>
          <a:bodyPr anchor="b">
            <a:normAutofit/>
          </a:bodyPr>
          <a:lstStyle>
            <a:lvl1pPr marL="0" indent="0" algn="l">
              <a:buNone/>
              <a:defRPr sz="24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@millicanmatt | mattmillican.com</a:t>
            </a:r>
          </a:p>
        </p:txBody>
      </p:sp>
    </p:spTree>
    <p:extLst>
      <p:ext uri="{BB962C8B-B14F-4D97-AF65-F5344CB8AC3E}">
        <p14:creationId xmlns:p14="http://schemas.microsoft.com/office/powerpoint/2010/main" val="188173644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0000" y="1369219"/>
            <a:ext cx="3768912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9880" y="1369219"/>
            <a:ext cx="377547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379856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260872"/>
            <a:ext cx="3768912" cy="617934"/>
          </a:xfrm>
        </p:spPr>
        <p:txBody>
          <a:bodyPr anchor="b"/>
          <a:lstStyle>
            <a:lvl1pPr marL="0" indent="0">
              <a:buNone/>
              <a:defRPr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000" y="1878806"/>
            <a:ext cx="3768912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39880" y="1260872"/>
            <a:ext cx="3776661" cy="61793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18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39880" y="1878806"/>
            <a:ext cx="377666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002924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@millicanmatt | mattmillican.com</a:t>
            </a:r>
          </a:p>
        </p:txBody>
      </p:sp>
    </p:spTree>
    <p:extLst>
      <p:ext uri="{BB962C8B-B14F-4D97-AF65-F5344CB8AC3E}">
        <p14:creationId xmlns:p14="http://schemas.microsoft.com/office/powerpoint/2010/main" val="16631479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438844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1543050"/>
            <a:ext cx="2739019" cy="2858691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084727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000" y="1543050"/>
            <a:ext cx="2739019" cy="2858691"/>
          </a:xfrm>
        </p:spPr>
        <p:txBody>
          <a:bodyPr/>
          <a:lstStyle>
            <a:lvl1pPr marL="0" indent="0">
              <a:buNone/>
              <a:defRPr sz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@millicanmatt | mattmillican.com</a:t>
            </a:r>
          </a:p>
        </p:txBody>
      </p:sp>
    </p:spTree>
    <p:extLst>
      <p:ext uri="{BB962C8B-B14F-4D97-AF65-F5344CB8AC3E}">
        <p14:creationId xmlns:p14="http://schemas.microsoft.com/office/powerpoint/2010/main" val="2425458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0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000" y="1369219"/>
            <a:ext cx="767535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73743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5200" r:id="rId1"/>
    <p:sldLayoutId id="2147485201" r:id="rId2"/>
    <p:sldLayoutId id="2147485202" r:id="rId3"/>
    <p:sldLayoutId id="2147485203" r:id="rId4"/>
    <p:sldLayoutId id="2147485204" r:id="rId5"/>
    <p:sldLayoutId id="2147485205" r:id="rId6"/>
    <p:sldLayoutId id="2147485206" r:id="rId7"/>
    <p:sldLayoutId id="2147485207" r:id="rId8"/>
    <p:sldLayoutId id="2147485208" r:id="rId9"/>
    <p:sldLayoutId id="2147485209" r:id="rId10"/>
    <p:sldLayoutId id="2147485210" r:id="rId11"/>
    <p:sldLayoutId id="2147485211" r:id="rId12"/>
    <p:sldLayoutId id="2147485212" r:id="rId13"/>
    <p:sldLayoutId id="2147485213" r:id="rId14"/>
    <p:sldLayoutId id="2147485214" r:id="rId15"/>
    <p:sldLayoutId id="2147485215" r:id="rId16"/>
    <p:sldLayoutId id="2147485216" r:id="rId17"/>
    <p:sldLayoutId id="2147485217" r:id="rId18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5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vuex.vuejs.org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bootstrap-vue.js.org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lerik.com/kendo-vue-ui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vuex.vuejs.org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934FC97-7D5E-5B47-9AA5-24E43181E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Vue is Attractive</a:t>
            </a:r>
            <a:endParaRPr/>
          </a:p>
        </p:txBody>
      </p:sp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be used in variety of contexts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Light-weight &amp; high performance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Easy to get started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Doesn’t require writing HTML in JS</a:t>
            </a:r>
            <a:br>
              <a:rPr lang="en"/>
            </a:b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Single File Components</a:t>
            </a: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66E09D1-5CB9-4912-B4E9-AC7935C06A4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Vue 101</a:t>
            </a: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</a:t>
            </a:r>
            <a:r>
              <a:rPr lang="en" dirty="0"/>
              <a:t>binding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Loops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Conditionals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Events</a:t>
            </a:r>
            <a:br>
              <a:rPr lang="en" dirty="0"/>
            </a:b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Custom Components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8DB2331-DB5A-479C-978C-301C93713DDC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Hello, Vue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3BE920E-F298-423E-86B1-48F3A88B240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D1E708-8CB8-1448-9190-6678C6A960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1240" y="1118004"/>
            <a:ext cx="4121520" cy="358047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Binding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79BE555-61A3-49E3-9808-D0534FD8A94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6342D5-11AF-9B48-A18B-AC7BCCF149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4DE95A-8D4C-BF44-A86B-0DD36DFEE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038" y="1828799"/>
            <a:ext cx="8775924" cy="189094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Loops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F823BA3-A7F1-4D27-B5F6-F2E34FC0B66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90254C3-1576-4048-A0B8-F9BFF91EA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684" y="683750"/>
            <a:ext cx="6645759" cy="3776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Conditionals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94DFA0-1621-471F-95AC-4D4C5B97D91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A2E764-AD9C-204F-BB73-603C5D63A4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D211E7-93B8-A44B-AF0A-1E23F9A26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13" y="1528130"/>
            <a:ext cx="8388973" cy="266508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Events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327855-55F4-4817-A93A-5AC685E6E4E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03B33A-5FA9-EA4D-8BF6-07C6EC2452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4CDFD3-D67F-7444-9165-A4E28328B6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76" y="1466850"/>
            <a:ext cx="8051248" cy="252417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CSS Class Bindings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4E84D30-EC83-4F1C-AE2E-E3AD53AF31E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195290-7E9E-5A4B-A355-7A721896C0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C51D6C-2705-5140-BEF6-F029BD899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21" y="1199276"/>
            <a:ext cx="7980956" cy="340734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Custom Components</a:t>
            </a:r>
            <a:endParaRPr dirty="0"/>
          </a:p>
        </p:txBody>
      </p:sp>
      <p:sp>
        <p:nvSpPr>
          <p:cNvPr id="170" name="Google Shape;170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Reusable Vue instances</a:t>
            </a:r>
            <a:br>
              <a:rPr lang="en-US" dirty="0"/>
            </a:b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Each instance of a component has its own state</a:t>
            </a:r>
            <a:br>
              <a:rPr lang="en-US" dirty="0"/>
            </a:b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Accept same options as a Vue instance (except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el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Pass data via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props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Communicate back to parent via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events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87A440F-D8B0-47C6-8F37-23DA531EAD74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ACBDF-3C01-EC4B-8F9C-3F001F719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47B483-2420-B445-B789-DCFB14913E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D6FA68-3BEC-564E-B68E-C03A87B4E94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BA1045-8614-2343-A089-78FD235BF5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519" y="1216113"/>
            <a:ext cx="7172961" cy="34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606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9FF64-3B8E-4686-88BE-03F74065BE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2984" y="515541"/>
            <a:ext cx="4718016" cy="4112418"/>
          </a:xfrm>
          <a:effectLst/>
        </p:spPr>
        <p:txBody>
          <a:bodyPr wrap="square" anchor="ctr">
            <a:normAutofit/>
          </a:bodyPr>
          <a:lstStyle/>
          <a:p>
            <a:pPr algn="l"/>
            <a:r>
              <a:rPr lang="en-US" sz="5400" dirty="0">
                <a:solidFill>
                  <a:schemeClr val="tx1">
                    <a:lumMod val="95000"/>
                  </a:schemeClr>
                </a:solidFill>
              </a:rPr>
              <a:t>ASP.NET Core &amp; Vue.JS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561318-2360-45B3-91A6-6D1F7884CD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8650" y="971550"/>
            <a:ext cx="2171734" cy="3200400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tx1">
                    <a:lumMod val="95000"/>
                  </a:schemeClr>
                </a:solidFill>
              </a:rPr>
              <a:t>Matt Millican</a:t>
            </a:r>
            <a:br>
              <a:rPr lang="en-US" sz="2000" dirty="0">
                <a:solidFill>
                  <a:schemeClr val="tx1">
                    <a:lumMod val="95000"/>
                  </a:schemeClr>
                </a:solidFill>
              </a:rPr>
            </a:br>
            <a:br>
              <a:rPr lang="en-US" sz="2000" dirty="0">
                <a:solidFill>
                  <a:schemeClr val="tx1">
                    <a:lumMod val="9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95000"/>
                  </a:schemeClr>
                </a:solidFill>
              </a:rPr>
              <a:t>@</a:t>
            </a:r>
            <a:r>
              <a:rPr lang="en-US" sz="2000" dirty="0" err="1">
                <a:solidFill>
                  <a:schemeClr val="tx1">
                    <a:lumMod val="95000"/>
                  </a:schemeClr>
                </a:solidFill>
              </a:rPr>
              <a:t>millicanmatt</a:t>
            </a:r>
            <a:br>
              <a:rPr lang="en-US" sz="2000" dirty="0">
                <a:solidFill>
                  <a:schemeClr val="tx1">
                    <a:lumMod val="95000"/>
                  </a:schemeClr>
                </a:solidFill>
              </a:rPr>
            </a:br>
            <a:br>
              <a:rPr lang="en-US" sz="2000" dirty="0">
                <a:solidFill>
                  <a:schemeClr val="tx1">
                    <a:lumMod val="95000"/>
                  </a:schemeClr>
                </a:solidFill>
              </a:rPr>
            </a:br>
            <a:r>
              <a:rPr lang="en-US" sz="2000" dirty="0">
                <a:solidFill>
                  <a:schemeClr val="tx1">
                    <a:lumMod val="95000"/>
                  </a:schemeClr>
                </a:solidFill>
              </a:rPr>
              <a:t> mattmillican.com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685" y="1524680"/>
            <a:ext cx="0" cy="20941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90776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548A5-DECB-4B40-9606-53EA6FAF7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Management - </a:t>
            </a:r>
            <a:r>
              <a:rPr lang="en-US" dirty="0" err="1"/>
              <a:t>Vuex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4CE520-3DE6-4351-9919-FCB5B78BE7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SPA apps are stateless by default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Vuex</a:t>
            </a:r>
            <a:r>
              <a:rPr lang="en-US" dirty="0"/>
              <a:t> is based on Flux (React)</a:t>
            </a:r>
            <a:br>
              <a:rPr lang="en-US" dirty="0"/>
            </a:br>
            <a:endParaRPr lang="en-US" dirty="0"/>
          </a:p>
          <a:p>
            <a:r>
              <a:rPr lang="en-US" dirty="0"/>
              <a:t>Better suited for medium-large Vue apps</a:t>
            </a:r>
          </a:p>
          <a:p>
            <a:pPr lvl="1"/>
            <a:r>
              <a:rPr lang="en-US" dirty="0"/>
              <a:t>Use a simple “store pattern” for smaller apps</a:t>
            </a:r>
            <a:br>
              <a:rPr lang="en-US" dirty="0"/>
            </a:br>
            <a:endParaRPr lang="en-US" dirty="0"/>
          </a:p>
          <a:p>
            <a:r>
              <a:rPr lang="en-US" dirty="0" err="1"/>
              <a:t>Vuex</a:t>
            </a:r>
            <a:r>
              <a:rPr lang="en-US" dirty="0"/>
              <a:t> is a self-contained app with state, view and actions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BB751B-506C-46D2-AF00-BE434034996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millicanmatt</a:t>
            </a:r>
            <a:r>
              <a:rPr lang="en-US" dirty="0"/>
              <a:t> | mattmillican.com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A5FF81B-CD74-3A45-9FAC-42555E1CC71F}"/>
              </a:ext>
            </a:extLst>
          </p:cNvPr>
          <p:cNvSpPr/>
          <p:nvPr/>
        </p:nvSpPr>
        <p:spPr>
          <a:xfrm>
            <a:off x="311700" y="4767263"/>
            <a:ext cx="159646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https://vuex.vuejs.org/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30087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Bootstrap Vue</a:t>
            </a:r>
            <a:endParaRPr/>
          </a:p>
        </p:txBody>
      </p:sp>
      <p:sp>
        <p:nvSpPr>
          <p:cNvPr id="158" name="Google Shape;158;p2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Bootstrap 4 as Vue Components -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https://bootstrap-vue.js.org/</a:t>
            </a:r>
            <a:r>
              <a:rPr lang="en" dirty="0"/>
              <a:t> </a:t>
            </a:r>
            <a:br>
              <a:rPr lang="en" dirty="0"/>
            </a:br>
            <a:endParaRPr lang="en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No jQuery dependency</a:t>
            </a:r>
            <a:br>
              <a:rPr lang="en-US" dirty="0"/>
            </a:b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CSS and SCSS support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5FC9D8F-E300-4CE2-9313-A81385CB056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A22A1-A8B7-4AF3-9AF1-513C4974E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Bootstrap Nav Bar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BD81AA-DA34-49C7-9C63-70BFD840C5D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74C62A1-DDF4-9042-8077-E2BADB17FD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0F720E8-E21C-DB43-823A-823B56BA37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00" y="1352934"/>
            <a:ext cx="8520600" cy="3139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9345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Kendo UI for Vue</a:t>
            </a:r>
            <a:endParaRPr dirty="0"/>
          </a:p>
        </p:txBody>
      </p:sp>
      <p:sp>
        <p:nvSpPr>
          <p:cNvPr id="164" name="Google Shape;164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Offers the same widgets as Kendo UI [for jQuery]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Currently implemented as wrappers around Kendo UI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JS configuration becomes attributes on elements</a:t>
            </a:r>
            <a:br>
              <a:rPr lang="en" dirty="0"/>
            </a:br>
            <a:br>
              <a:rPr lang="en" dirty="0"/>
            </a:br>
            <a:r>
              <a:rPr lang="en" sz="1600" dirty="0">
                <a:latin typeface="Courier New"/>
                <a:ea typeface="Courier New"/>
                <a:cs typeface="Courier New"/>
                <a:sym typeface="Courier New"/>
              </a:rPr>
              <a:t>&lt;kendo-grid-column :title=”’</a:t>
            </a:r>
            <a:r>
              <a:rPr lang="en" sz="1600" dirty="0" err="1">
                <a:latin typeface="Courier New"/>
                <a:ea typeface="Courier New"/>
                <a:cs typeface="Courier New"/>
                <a:sym typeface="Courier New"/>
              </a:rPr>
              <a:t>myField</a:t>
            </a:r>
            <a:r>
              <a:rPr lang="en" sz="1600" dirty="0">
                <a:latin typeface="Courier New"/>
                <a:ea typeface="Courier New"/>
                <a:cs typeface="Courier New"/>
                <a:sym typeface="Courier New"/>
              </a:rPr>
              <a:t>’”&gt;&lt;/kendo-grid-column&gt;</a:t>
            </a:r>
            <a:br>
              <a:rPr lang="en" sz="1800" dirty="0">
                <a:latin typeface="Courier New"/>
                <a:ea typeface="Courier New"/>
                <a:cs typeface="Courier New"/>
                <a:sym typeface="Courier New"/>
              </a:rPr>
            </a:br>
            <a:endParaRPr lang="en" sz="1800" dirty="0">
              <a:latin typeface="Courier New"/>
              <a:ea typeface="Courier New"/>
              <a:cs typeface="Courier New"/>
              <a:sym typeface="Courier New"/>
            </a:endParaRPr>
          </a:p>
          <a:p>
            <a:r>
              <a:rPr lang="en-US" dirty="0"/>
              <a:t>Use via CDN or Webpack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https://www.telerik.com/kendo-vue-ui</a:t>
            </a:r>
            <a:r>
              <a:rPr lang="en" dirty="0"/>
              <a:t> 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F6ED76F-E812-4F3D-9625-3F2AA7CF465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0495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93F35-664B-4665-8BBF-721F05FA4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Chrome Dev Tools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DB5E25-B2C5-47C3-BF2E-8B18804BF5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Inspect &amp; debug your view app</a:t>
            </a:r>
            <a:br>
              <a:rPr lang="en-US" dirty="0"/>
            </a:br>
            <a:endParaRPr lang="en-US" dirty="0"/>
          </a:p>
          <a:p>
            <a:r>
              <a:rPr lang="en-US" dirty="0"/>
              <a:t>State (</a:t>
            </a:r>
            <a:r>
              <a:rPr lang="en-US" dirty="0" err="1"/>
              <a:t>Vuex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r>
              <a:rPr lang="en-US" dirty="0"/>
              <a:t>Routing</a:t>
            </a:r>
            <a:br>
              <a:rPr lang="en-US" dirty="0"/>
            </a:br>
            <a:endParaRPr lang="en-US" dirty="0"/>
          </a:p>
          <a:p>
            <a:r>
              <a:rPr lang="en-US" dirty="0"/>
              <a:t>Performance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5295D0-C9D4-4C75-96E1-3DF38058ACE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4764E4-9250-4B49-93FB-FF0B9FD57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40" y="3450648"/>
            <a:ext cx="7689306" cy="159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3949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Options for Using Vue.js with NET Core</a:t>
            </a:r>
            <a:endParaRPr dirty="0"/>
          </a:p>
        </p:txBody>
      </p:sp>
      <p:sp>
        <p:nvSpPr>
          <p:cNvPr id="140" name="Google Shape;140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Add to specific pages / views of an existing app</a:t>
            </a:r>
            <a:br>
              <a:rPr lang="en" dirty="0"/>
            </a:br>
            <a:endParaRPr dirty="0"/>
          </a:p>
          <a:p>
            <a:pPr lvl="0"/>
            <a:r>
              <a:rPr lang="en-US" dirty="0"/>
              <a:t>ASP.NET Core App + Vue.js SPA</a:t>
            </a:r>
          </a:p>
          <a:p>
            <a:pPr lvl="1">
              <a:spcBef>
                <a:spcPts val="0"/>
              </a:spcBef>
            </a:pPr>
            <a:r>
              <a:rPr lang="en-US" dirty="0"/>
              <a:t>.NET Core MVC (or Razor) App</a:t>
            </a:r>
          </a:p>
          <a:p>
            <a:pPr lvl="1">
              <a:spcBef>
                <a:spcPts val="0"/>
              </a:spcBef>
            </a:pPr>
            <a:r>
              <a:rPr lang="en-US" dirty="0"/>
              <a:t>Vue.js app within certain parts</a:t>
            </a:r>
            <a:br>
              <a:rPr lang="en-US" dirty="0"/>
            </a:br>
            <a:endParaRPr lang="en-US" dirty="0"/>
          </a:p>
          <a:p>
            <a:pPr lvl="0"/>
            <a:r>
              <a:rPr lang="en-US" dirty="0"/>
              <a:t>Separate projects</a:t>
            </a:r>
          </a:p>
          <a:p>
            <a:pPr lvl="1">
              <a:spcBef>
                <a:spcPts val="0"/>
              </a:spcBef>
            </a:pPr>
            <a:r>
              <a:rPr lang="en-US" dirty="0"/>
              <a:t>Vue.js (CLI) Front-end</a:t>
            </a:r>
          </a:p>
          <a:p>
            <a:pPr lvl="1">
              <a:spcBef>
                <a:spcPts val="0"/>
              </a:spcBef>
            </a:pPr>
            <a:r>
              <a:rPr lang="en-US" dirty="0"/>
              <a:t>ASP.NET Core Web API</a:t>
            </a:r>
            <a:br>
              <a:rPr lang="en-US" dirty="0"/>
            </a:br>
            <a:endParaRPr lang="en-US" dirty="0"/>
          </a:p>
          <a:p>
            <a:r>
              <a:rPr lang="en" dirty="0"/>
              <a:t>Javascript Services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9B019DF-3A35-4F6B-9128-59FAEB55CDC9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millicanmatt</a:t>
            </a:r>
            <a:r>
              <a:rPr lang="en-US" dirty="0"/>
              <a:t> | </a:t>
            </a:r>
            <a:r>
              <a:rPr lang="en-US" dirty="0" err="1"/>
              <a:t>mattmillican.com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801A0E-ED8C-1944-84D8-DCF8FE8896FF}"/>
              </a:ext>
            </a:extLst>
          </p:cNvPr>
          <p:cNvSpPr txBox="1"/>
          <p:nvPr/>
        </p:nvSpPr>
        <p:spPr>
          <a:xfrm>
            <a:off x="248575" y="4767263"/>
            <a:ext cx="15964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https://vuex.vuejs.org/</a:t>
            </a:r>
            <a:endParaRPr lang="en-US" sz="12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587F57D-A8A3-441B-9825-D7733AEA29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MVC with Vue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0901CB0-5B35-444B-9A8E-BCB175F99E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E5E72-6971-4C57-828A-B95A6F251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11000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F9793-727A-44F6-8BB7-6F16393D7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 App with Vue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23DA86-0196-4D19-87BA-BC08D5CE258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PROS</a:t>
            </a:r>
          </a:p>
          <a:p>
            <a:r>
              <a:rPr lang="en-US" dirty="0"/>
              <a:t>Easy to add to existing projects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Use existing authentication</a:t>
            </a:r>
            <a:br>
              <a:rPr lang="en-US" dirty="0"/>
            </a:br>
            <a:endParaRPr lang="en-US" dirty="0"/>
          </a:p>
          <a:p>
            <a:r>
              <a:rPr lang="en-US" dirty="0"/>
              <a:t>Good substitute for jQuery for dynamic UIs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893A97-9884-4340-807B-5512CD1012B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CONS</a:t>
            </a:r>
          </a:p>
          <a:p>
            <a:r>
              <a:rPr lang="en-US" dirty="0"/>
              <a:t>Code can get messy</a:t>
            </a:r>
            <a:br>
              <a:rPr lang="en-US" dirty="0"/>
            </a:br>
            <a:endParaRPr lang="en-US" dirty="0"/>
          </a:p>
          <a:p>
            <a:r>
              <a:rPr lang="en-US" dirty="0">
                <a:solidFill>
                  <a:schemeClr val="tx1"/>
                </a:solidFill>
              </a:rPr>
              <a:t>Harder to integrate other Vue libraries</a:t>
            </a:r>
            <a:br>
              <a:rPr lang="en-US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IE Support (if you care about that)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C2CBA4-6D61-4ABB-9170-3F07B6DAB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7036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587F57D-A8A3-441B-9825-D7733AEA29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MVC with Vue SPA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0901CB0-5B35-444B-9A8E-BCB175F99E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E5E72-6971-4C57-828A-B95A6F251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9653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767AE-F51F-4F56-B39A-954B70968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MVC with Vue SPA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3068DE-7010-468A-9AFD-32E75C5557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PROS</a:t>
            </a:r>
          </a:p>
          <a:p>
            <a:r>
              <a:rPr lang="en-US" dirty="0"/>
              <a:t>Good for migrations</a:t>
            </a:r>
            <a:br>
              <a:rPr lang="en-US" dirty="0"/>
            </a:br>
            <a:endParaRPr lang="en-US" dirty="0"/>
          </a:p>
          <a:p>
            <a:r>
              <a:rPr lang="en-US" dirty="0"/>
              <a:t>Share consistent app design</a:t>
            </a:r>
            <a:br>
              <a:rPr lang="en-US" dirty="0"/>
            </a:br>
            <a:endParaRPr lang="en-US" dirty="0"/>
          </a:p>
          <a:p>
            <a:r>
              <a:rPr lang="en-US" dirty="0"/>
              <a:t>Use existing auth</a:t>
            </a:r>
            <a:br>
              <a:rPr lang="en-US" dirty="0"/>
            </a:br>
            <a:endParaRPr lang="en-US" dirty="0"/>
          </a:p>
          <a:p>
            <a:r>
              <a:rPr lang="en-US" dirty="0"/>
              <a:t>Use Vue Router / </a:t>
            </a:r>
            <a:r>
              <a:rPr lang="en-US" dirty="0" err="1"/>
              <a:t>VueX</a:t>
            </a:r>
            <a:br>
              <a:rPr lang="en-US" dirty="0"/>
            </a:br>
            <a:endParaRPr lang="en-US" dirty="0"/>
          </a:p>
          <a:p>
            <a:r>
              <a:rPr lang="en-US" dirty="0"/>
              <a:t>No need for a “full” API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B4DDAC-BEE4-4D4F-98D5-C2CD829B61B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CONS</a:t>
            </a:r>
          </a:p>
          <a:p>
            <a:r>
              <a:rPr lang="en-US" dirty="0"/>
              <a:t>Context Switching</a:t>
            </a:r>
            <a:br>
              <a:rPr lang="en-US" dirty="0"/>
            </a:br>
            <a:endParaRPr lang="en-US" dirty="0"/>
          </a:p>
          <a:p>
            <a:r>
              <a:rPr lang="en-US" dirty="0"/>
              <a:t>More difficult to share state between MVC and Vue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22B56A-38F5-40A0-835E-E7AF80F2C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8959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34C21825-D49A-A948-B963-9BACB9B859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9613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587F57D-A8A3-441B-9825-D7733AEA29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Two Separate Apps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0901CB0-5B35-444B-9A8E-BCB175F99E3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5E5E72-6971-4C57-828A-B95A6F2510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0658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975C1-9DFB-4079-989F-26E045F49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Separate Apps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FB0D477-4114-4BF6-A6CF-8D52CCCFFC7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PROS</a:t>
            </a:r>
          </a:p>
          <a:p>
            <a:r>
              <a:rPr lang="en-US" dirty="0"/>
              <a:t>Separation of concerns</a:t>
            </a:r>
            <a:br>
              <a:rPr lang="en-US" dirty="0"/>
            </a:br>
            <a:endParaRPr lang="en-US" dirty="0"/>
          </a:p>
          <a:p>
            <a:r>
              <a:rPr lang="en-US" dirty="0"/>
              <a:t>Separate teams</a:t>
            </a:r>
            <a:br>
              <a:rPr lang="en-US" dirty="0"/>
            </a:br>
            <a:endParaRPr lang="en-US" dirty="0"/>
          </a:p>
          <a:p>
            <a:r>
              <a:rPr lang="en-US" dirty="0"/>
              <a:t>Isolated deployments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Have an API for other apps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E49C47-18A2-45F9-BA9B-E279393F81E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CONS</a:t>
            </a:r>
          </a:p>
          <a:p>
            <a:r>
              <a:rPr lang="en-US" dirty="0"/>
              <a:t>More work to manage</a:t>
            </a:r>
            <a:br>
              <a:rPr lang="en-US" dirty="0"/>
            </a:br>
            <a:r>
              <a:rPr lang="en-US" dirty="0"/>
              <a:t>[for smaller teams]</a:t>
            </a:r>
            <a:br>
              <a:rPr lang="en-US" dirty="0"/>
            </a:br>
            <a:endParaRPr lang="en-US" dirty="0"/>
          </a:p>
          <a:p>
            <a:r>
              <a:rPr lang="en-US" dirty="0"/>
              <a:t>More complicated auth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9ED363-9146-47D1-92F4-AECCC7103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millicanmatt</a:t>
            </a:r>
            <a:r>
              <a:rPr lang="en-US" dirty="0"/>
              <a:t> | mattmillican.com</a:t>
            </a:r>
          </a:p>
        </p:txBody>
      </p:sp>
    </p:spTree>
    <p:extLst>
      <p:ext uri="{BB962C8B-B14F-4D97-AF65-F5344CB8AC3E}">
        <p14:creationId xmlns:p14="http://schemas.microsoft.com/office/powerpoint/2010/main" val="802157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B7C1E6-899F-284F-B9C8-834722978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 up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B5907E-B4E3-074B-B55D-CFB83492A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Web APIs in ASP.NET Core</a:t>
            </a:r>
            <a:br>
              <a:rPr lang="en-US" dirty="0"/>
            </a:br>
            <a:endParaRPr lang="en-US" dirty="0"/>
          </a:p>
          <a:p>
            <a:r>
              <a:rPr lang="en-US" dirty="0"/>
              <a:t>Vue 101</a:t>
            </a:r>
            <a:br>
              <a:rPr lang="en-US" dirty="0"/>
            </a:br>
            <a:endParaRPr lang="en-US" dirty="0"/>
          </a:p>
          <a:p>
            <a:r>
              <a:rPr lang="en-US" dirty="0"/>
              <a:t>Integration with ASP.NET Core</a:t>
            </a:r>
          </a:p>
          <a:p>
            <a:pPr lvl="1"/>
            <a:r>
              <a:rPr lang="en-US" dirty="0"/>
              <a:t>Adding to existing views</a:t>
            </a:r>
          </a:p>
          <a:p>
            <a:pPr lvl="1"/>
            <a:r>
              <a:rPr lang="en-US" dirty="0"/>
              <a:t>MVC + Vue “SPA”</a:t>
            </a:r>
          </a:p>
          <a:p>
            <a:pPr lvl="1"/>
            <a:r>
              <a:rPr lang="en-US" dirty="0"/>
              <a:t>Web API + Vue CLI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78DE72-F2EE-4344-ADFE-8C282ED32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2560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60814-0A7A-AF46-BEB4-BD58578FB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Stay in touch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001D8-18A3-FA47-AE25-E2F08EE75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800" dirty="0" err="1"/>
              <a:t>mattmillican.com</a:t>
            </a:r>
            <a:r>
              <a:rPr lang="en-US" sz="2800" dirty="0"/>
              <a:t>/talks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 err="1"/>
              <a:t>mattmillican.com</a:t>
            </a:r>
            <a:br>
              <a:rPr lang="en-US" sz="2800" dirty="0"/>
            </a:b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@</a:t>
            </a:r>
            <a:r>
              <a:rPr lang="en-US" sz="2800" dirty="0" err="1"/>
              <a:t>millicanmatt</a:t>
            </a:r>
            <a:endParaRPr lang="en-US" sz="2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779E1E-C006-5A4F-8018-9D4B4C9DD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5899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E7636B-FB41-AE45-B915-F2BAFA9BF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7EF94-EDAD-A641-8DBE-DA8D78786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6320ED-ECFC-EF4F-B82A-820D57582F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ASP.NET Core</a:t>
            </a:r>
            <a:br>
              <a:rPr lang="en-US" dirty="0"/>
            </a:br>
            <a:endParaRPr lang="en-US" dirty="0"/>
          </a:p>
          <a:p>
            <a:r>
              <a:rPr lang="en-US" dirty="0"/>
              <a:t>Web API Controllers</a:t>
            </a:r>
            <a:br>
              <a:rPr lang="en-US" dirty="0"/>
            </a:br>
            <a:endParaRPr lang="en-US" dirty="0"/>
          </a:p>
          <a:p>
            <a:r>
              <a:rPr lang="en-US" dirty="0"/>
              <a:t>Vue 101</a:t>
            </a:r>
            <a:br>
              <a:rPr lang="en-US" dirty="0"/>
            </a:br>
            <a:endParaRPr lang="en-US" dirty="0"/>
          </a:p>
          <a:p>
            <a:r>
              <a:rPr lang="en-US" dirty="0"/>
              <a:t>ASP.NET Core + Vue together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F4007F-66C5-C14C-9807-C4CF41554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232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ASP.NET Core</a:t>
            </a:r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Cross-platform web framework</a:t>
            </a:r>
            <a:br>
              <a:rPr lang="en-US" dirty="0"/>
            </a:b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Develop and host on Windows, Linux and Mac OS</a:t>
            </a:r>
            <a:br>
              <a:rPr lang="en-US" dirty="0"/>
            </a:b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Easier versioning of framework vs full .NET Framework</a:t>
            </a:r>
            <a:br>
              <a:rPr lang="en-US" dirty="0"/>
            </a:b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Better support for front-end frameworks</a:t>
            </a:r>
            <a:br>
              <a:rPr lang="en-US" dirty="0"/>
            </a:b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High performance</a:t>
            </a:r>
            <a:br>
              <a:rPr lang="en-US" dirty="0"/>
            </a:br>
            <a:endParaRPr lang="en-US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Community-driven and open source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FCFE047-B6F2-49B7-85B5-A888AD58E3B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3028950" y="4767263"/>
            <a:ext cx="3086100" cy="273844"/>
          </a:xfrm>
        </p:spPr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A7E16-0B84-3349-8B4D-91718AF45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A0166D-0118-374F-82E6-58006349D3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D3765B-8B70-A347-902A-BF2ED4347FC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7B7A9A-F8E9-D24C-8A6D-5A7B2FE9C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708" y="1625210"/>
            <a:ext cx="8350583" cy="1893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420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80A8C-1BFB-DC4C-B4D9-916972B29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315A9E-F791-9A4F-A339-00F5D66554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A493C6-DDE4-5F49-83E4-DC61A64C3AA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6AB1D7-DBA5-904D-AE7C-255E4CD98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30" y="1709505"/>
            <a:ext cx="7618739" cy="2601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05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12460-7829-CD4A-B0B5-2A68AAB4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0E741A-AE6A-E84A-ABCB-10DD312166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196B49-60A0-444F-B34B-25FB197B57E7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522E73-1D2B-0645-B4AD-B4E73B769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50" y="814259"/>
            <a:ext cx="7816300" cy="3754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935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Vue.js</a:t>
            </a:r>
            <a:endParaRPr/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Lightweight, modern UI-focused javascript framework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Core framework is view-only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Can be used for full SPA applications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Plays well </a:t>
            </a:r>
            <a:r>
              <a:rPr lang="en" dirty="0"/>
              <a:t>with other libraries and tooling</a:t>
            </a:r>
            <a:br>
              <a:rPr lang="en" dirty="0"/>
            </a:b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/>
              <a:t>E</a:t>
            </a:r>
            <a:r>
              <a:rPr lang="en" dirty="0"/>
              <a:t>asy to get started - “one liner install”</a:t>
            </a:r>
            <a:endParaRPr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6D9F35-09E1-4C4A-A815-0C65E5254DC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/>
              <a:t>@millicanmatt | mattmillican.com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{55DCF242-B70A-D54B-B9E7-087B2E8800A9}tf10001063</Template>
  <TotalTime>37898</TotalTime>
  <Words>727</Words>
  <Application>Microsoft Macintosh PowerPoint</Application>
  <PresentationFormat>On-screen Show (16:9)</PresentationFormat>
  <Paragraphs>194</Paragraphs>
  <Slides>34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Courier New</vt:lpstr>
      <vt:lpstr>Corbel</vt:lpstr>
      <vt:lpstr>Depth</vt:lpstr>
      <vt:lpstr>PowerPoint Presentation</vt:lpstr>
      <vt:lpstr>ASP.NET Core &amp; Vue.JS</vt:lpstr>
      <vt:lpstr>PowerPoint Presentation</vt:lpstr>
      <vt:lpstr>Agenda</vt:lpstr>
      <vt:lpstr>ASP.NET Core</vt:lpstr>
      <vt:lpstr>PowerPoint Presentation</vt:lpstr>
      <vt:lpstr>PowerPoint Presentation</vt:lpstr>
      <vt:lpstr>PowerPoint Presentation</vt:lpstr>
      <vt:lpstr>Vue.js</vt:lpstr>
      <vt:lpstr>Why Vue is Attractive</vt:lpstr>
      <vt:lpstr>Vue 101</vt:lpstr>
      <vt:lpstr>Hello, Vue</vt:lpstr>
      <vt:lpstr>Data Binding</vt:lpstr>
      <vt:lpstr>Loops</vt:lpstr>
      <vt:lpstr>Conditionals</vt:lpstr>
      <vt:lpstr>Events</vt:lpstr>
      <vt:lpstr>CSS Class Bindings</vt:lpstr>
      <vt:lpstr>Custom Components</vt:lpstr>
      <vt:lpstr>PowerPoint Presentation</vt:lpstr>
      <vt:lpstr>State Management - Vuex</vt:lpstr>
      <vt:lpstr>Bootstrap Vue</vt:lpstr>
      <vt:lpstr>Bootstrap Nav Bar</vt:lpstr>
      <vt:lpstr>Kendo UI for Vue</vt:lpstr>
      <vt:lpstr>Chrome Dev Tools</vt:lpstr>
      <vt:lpstr>Options for Using Vue.js with NET Core</vt:lpstr>
      <vt:lpstr>MVC with Vue</vt:lpstr>
      <vt:lpstr>MVC App with Vue</vt:lpstr>
      <vt:lpstr>MVC with Vue SPA</vt:lpstr>
      <vt:lpstr>MVC with Vue SPA</vt:lpstr>
      <vt:lpstr>Two Separate Apps</vt:lpstr>
      <vt:lpstr>Separate Apps</vt:lpstr>
      <vt:lpstr>Wrap up</vt:lpstr>
      <vt:lpstr>Stay in touch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ASP.NET Core and Vue.js</dc:title>
  <cp:lastModifiedBy>Matt Millican</cp:lastModifiedBy>
  <cp:revision>101</cp:revision>
  <dcterms:modified xsi:type="dcterms:W3CDTF">2019-08-08T22:50:42Z</dcterms:modified>
</cp:coreProperties>
</file>